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800" y="360"/>
            <a:ext cx="10687680" cy="755856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83640" y="1944000"/>
            <a:ext cx="7556760" cy="163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9800" y="5688000"/>
            <a:ext cx="345240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440" y="3240000"/>
            <a:ext cx="7481520" cy="57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833800" y="1395000"/>
            <a:ext cx="338040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36720" y="10800"/>
            <a:ext cx="10688040" cy="755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1800" y="360"/>
            <a:ext cx="10687680" cy="755856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60000" y="1204920"/>
            <a:ext cx="6485760" cy="109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837080" y="2581920"/>
            <a:ext cx="7333560" cy="2302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6040">
              <a:lnSpc>
                <a:spcPct val="125000"/>
              </a:lnSpc>
              <a:spcBef>
                <a:spcPts val="916"/>
              </a:spcBef>
              <a:buClr>
                <a:srgbClr val="cc9900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6720" y="10800"/>
            <a:ext cx="10688040" cy="755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2019-07-17T00:28:05Z</dcterms:modified>
  <cp:revision>15</cp:revision>
  <dc:subject/>
  <dc:title/>
</cp:coreProperties>
</file>