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400" cy="755928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6400" cy="163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800" y="5688000"/>
            <a:ext cx="34520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1160" cy="57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833800" y="1395000"/>
            <a:ext cx="338004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37080" y="10800"/>
            <a:ext cx="1068732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040" cy="755892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60000" y="1204920"/>
            <a:ext cx="6485400" cy="109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837080" y="2581920"/>
            <a:ext cx="7333200" cy="230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5680">
              <a:lnSpc>
                <a:spcPct val="125000"/>
              </a:lnSpc>
              <a:spcBef>
                <a:spcPts val="916"/>
              </a:spcBef>
              <a:buClr>
                <a:srgbClr val="66ccff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7080" y="10800"/>
            <a:ext cx="1068732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2019-07-23T23:23:14Z</dcterms:modified>
  <cp:revision>15</cp:revision>
  <dc:subject/>
  <dc:title/>
</cp:coreProperties>
</file>