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7320" cy="755784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7120" cy="163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369800" y="5688000"/>
            <a:ext cx="34527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188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5833800" y="1395000"/>
            <a:ext cx="33807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7680" cy="7558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37080" y="10800"/>
            <a:ext cx="10688400" cy="755928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  <p:pic>
        <p:nvPicPr>
          <p:cNvPr id="46" name="" descr=""/>
          <p:cNvPicPr/>
          <p:nvPr/>
        </p:nvPicPr>
        <p:blipFill>
          <a:blip r:embed="rId4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47" name="CustomShape 1"/>
          <p:cNvSpPr/>
          <p:nvPr/>
        </p:nvSpPr>
        <p:spPr>
          <a:xfrm>
            <a:off x="2160000" y="1204920"/>
            <a:ext cx="6486120" cy="109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1837080" y="2581920"/>
            <a:ext cx="7333920" cy="230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40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2019-07-23T21:12:20Z</dcterms:modified>
  <cp:revision>12</cp:revision>
  <dc:subject/>
  <dc:title/>
</cp:coreProperties>
</file>