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989720" y="2328840"/>
            <a:ext cx="6711480" cy="141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19800" y="5544000"/>
            <a:ext cx="34516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5240" y="342000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898880" y="1323000"/>
            <a:ext cx="33796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708840"/>
            <a:ext cx="648504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2840" cy="473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320">
              <a:lnSpc>
                <a:spcPct val="125000"/>
              </a:lnSpc>
              <a:spcBef>
                <a:spcPts val="1199"/>
              </a:spcBef>
              <a:buClr>
                <a:srgbClr val="cc33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2019-07-16T17:48:26Z</dcterms:modified>
  <cp:revision>19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