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989720" y="2328840"/>
            <a:ext cx="6711120" cy="141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19800" y="5544000"/>
            <a:ext cx="34513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5240" y="3420000"/>
            <a:ext cx="7480440" cy="57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898880" y="1323000"/>
            <a:ext cx="337932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708840"/>
            <a:ext cx="648468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2480" cy="473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4960">
              <a:lnSpc>
                <a:spcPct val="125000"/>
              </a:lnSpc>
              <a:spcBef>
                <a:spcPts val="1199"/>
              </a:spcBef>
              <a:buClr>
                <a:srgbClr val="cc33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2019-07-16T22:34:13Z</dcterms:modified>
  <cp:revision>19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