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media/image1.png" ContentType="image/png"/>
  <Override PartName="/ppt/media/image2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</p:sldIdLst>
  <p:sldSz cx="10691812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1989720" y="2328840"/>
            <a:ext cx="6711840" cy="14151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3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39" name="CustomShape 2"/>
          <p:cNvSpPr/>
          <p:nvPr/>
        </p:nvSpPr>
        <p:spPr>
          <a:xfrm>
            <a:off x="3619800" y="5544000"/>
            <a:ext cx="3452040" cy="485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spAutoFit/>
          </a:bodyPr>
          <a:p>
            <a:pPr>
              <a:lnSpc>
                <a:spcPct val="100000"/>
              </a:lnSpc>
            </a:pP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〒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123-4567 □□□□□□□□□□□</a:t>
            </a:r>
            <a:br/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TEL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　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FAX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1" lang="en-US" sz="1300" spc="-1" strike="noStrike">
                <a:solidFill>
                  <a:srgbClr val="669933"/>
                </a:solidFill>
                <a:latin typeface="ＭＳ ゴシック"/>
                <a:ea typeface="ＭＳ ゴシック"/>
              </a:rPr>
              <a:t> </a:t>
            </a:r>
            <a:endParaRPr b="0" lang="en-US" sz="1300" spc="-1" strike="noStrike">
              <a:latin typeface="Arial"/>
            </a:endParaRPr>
          </a:p>
        </p:txBody>
      </p:sp>
      <p:sp>
        <p:nvSpPr>
          <p:cNvPr id="40" name="CustomShape 3"/>
          <p:cNvSpPr/>
          <p:nvPr/>
        </p:nvSpPr>
        <p:spPr>
          <a:xfrm>
            <a:off x="1605240" y="3420000"/>
            <a:ext cx="7481160" cy="5767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41" name="CustomShape 4"/>
          <p:cNvSpPr/>
          <p:nvPr/>
        </p:nvSpPr>
        <p:spPr>
          <a:xfrm>
            <a:off x="4898880" y="1323000"/>
            <a:ext cx="3380040" cy="333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r">
              <a:lnSpc>
                <a:spcPct val="100000"/>
              </a:lnSpc>
            </a:pPr>
            <a:r>
              <a:rPr b="0" lang="en-US" sz="1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○○</a:t>
            </a:r>
            <a:r>
              <a:rPr b="0" lang="en-US" sz="1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株式会社　御中</a:t>
            </a:r>
            <a:endParaRPr b="0" lang="en-US" sz="1600" spc="-1" strike="noStrike">
              <a:latin typeface="Arial"/>
            </a:endParaRPr>
          </a:p>
        </p:txBody>
      </p:sp>
      <p:pic>
        <p:nvPicPr>
          <p:cNvPr id="42" name="" descr=""/>
          <p:cNvPicPr/>
          <p:nvPr/>
        </p:nvPicPr>
        <p:blipFill>
          <a:blip r:embed="rId1"/>
          <a:stretch/>
        </p:blipFill>
        <p:spPr>
          <a:xfrm>
            <a:off x="1440" y="0"/>
            <a:ext cx="10688400" cy="7559280"/>
          </a:xfrm>
          <a:prstGeom prst="rect">
            <a:avLst/>
          </a:prstGeom>
          <a:ln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CustomShape 1"/>
          <p:cNvSpPr/>
          <p:nvPr/>
        </p:nvSpPr>
        <p:spPr>
          <a:xfrm>
            <a:off x="2101320" y="708840"/>
            <a:ext cx="6485400" cy="1097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44" name="CustomShape 2"/>
          <p:cNvSpPr/>
          <p:nvPr/>
        </p:nvSpPr>
        <p:spPr>
          <a:xfrm>
            <a:off x="1677600" y="1656000"/>
            <a:ext cx="7333200" cy="4737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Autofit/>
          </a:bodyPr>
          <a:p>
            <a:pPr marL="270000" indent="-265680">
              <a:lnSpc>
                <a:spcPct val="125000"/>
              </a:lnSpc>
              <a:spcBef>
                <a:spcPts val="1199"/>
              </a:spcBef>
              <a:buClr>
                <a:srgbClr val="336699"/>
              </a:buClr>
              <a:buFont typeface="Wingdings" charset="2"/>
              <a:buChar char=""/>
            </a:pPr>
            <a:r>
              <a:rPr b="0" lang="en-US" sz="22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b="0" lang="en-US" sz="2200" spc="-1" strike="noStrike">
              <a:latin typeface="Arial"/>
            </a:endParaRPr>
          </a:p>
          <a:p>
            <a:pPr marL="263520">
              <a:lnSpc>
                <a:spcPct val="125000"/>
              </a:lnSpc>
              <a:spcBef>
                <a:spcPts val="601"/>
              </a:spcBef>
            </a:pPr>
            <a:r>
              <a:rPr b="0" lang="en-US" sz="15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本文□□□□□□□□</a:t>
            </a:r>
            <a:endParaRPr b="0" lang="en-US" sz="1500" spc="-1" strike="noStrike">
              <a:latin typeface="Arial"/>
            </a:endParaRPr>
          </a:p>
        </p:txBody>
      </p:sp>
      <p:pic>
        <p:nvPicPr>
          <p:cNvPr id="45" name="" descr=""/>
          <p:cNvPicPr/>
          <p:nvPr/>
        </p:nvPicPr>
        <p:blipFill>
          <a:blip r:embed="rId1"/>
          <a:stretch/>
        </p:blipFill>
        <p:spPr>
          <a:xfrm>
            <a:off x="37080" y="10800"/>
            <a:ext cx="10688400" cy="7559280"/>
          </a:xfrm>
          <a:prstGeom prst="rect">
            <a:avLst/>
          </a:prstGeom>
          <a:ln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308</TotalTime>
  <Application>LibreOffice/6.2.1.2$Windows_x86 LibreOffice_project/7bcb35dc3024a62dea0caee87020152d1ee96e71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2019-06-20T23:44:16Z</dcterms:created>
  <dc:creator/>
  <dc:description/>
  <dc:language>ja-JP</dc:language>
  <cp:lastModifiedBy/>
  <dcterms:modified xsi:type="dcterms:W3CDTF">2019-07-16T15:29:14Z</dcterms:modified>
  <cp:revision>21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Notes">
    <vt:i4>0</vt:i4>
  </property>
  <property fmtid="{D5CDD505-2E9C-101B-9397-08002B2CF9AE}" pid="7" name="PresentationFormat">
    <vt:lpwstr>Custom</vt:lpwstr>
  </property>
  <property fmtid="{D5CDD505-2E9C-101B-9397-08002B2CF9AE}" pid="8" name="ScaleCrop">
    <vt:bool>0</vt:bool>
  </property>
  <property fmtid="{D5CDD505-2E9C-101B-9397-08002B2CF9AE}" pid="9" name="ShareDoc">
    <vt:bool>0</vt:bool>
  </property>
  <property fmtid="{D5CDD505-2E9C-101B-9397-08002B2CF9AE}" pid="10" name="Slides">
    <vt:i4>2</vt:i4>
  </property>
</Properties>
</file>