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989720" y="2328840"/>
            <a:ext cx="6711840" cy="141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619800" y="5544000"/>
            <a:ext cx="345204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5240" y="3420000"/>
            <a:ext cx="7481160" cy="57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4898880" y="1323000"/>
            <a:ext cx="338004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708840"/>
            <a:ext cx="648540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3200" cy="47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5680">
              <a:lnSpc>
                <a:spcPct val="125000"/>
              </a:lnSpc>
              <a:spcBef>
                <a:spcPts val="1199"/>
              </a:spcBef>
              <a:buClr>
                <a:srgbClr val="336699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37080" y="10800"/>
            <a:ext cx="1068840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2019-07-16T15:29:14Z</dcterms:modified>
  <cp:revision>21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Custom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