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>
            <a:off x="1989720" y="2328840"/>
            <a:ext cx="6711840" cy="1415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39" name="CustomShape 2"/>
          <p:cNvSpPr/>
          <p:nvPr/>
        </p:nvSpPr>
        <p:spPr>
          <a:xfrm>
            <a:off x="3619800" y="5544000"/>
            <a:ext cx="345204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40" name="CustomShape 3"/>
          <p:cNvSpPr/>
          <p:nvPr/>
        </p:nvSpPr>
        <p:spPr>
          <a:xfrm>
            <a:off x="1605240" y="3420000"/>
            <a:ext cx="7481160" cy="57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41" name="CustomShape 4"/>
          <p:cNvSpPr/>
          <p:nvPr/>
        </p:nvSpPr>
        <p:spPr>
          <a:xfrm>
            <a:off x="4898880" y="1323000"/>
            <a:ext cx="3380040" cy="33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</a:t>
            </a:r>
            <a:r>
              <a:rPr b="0" lang="en-US" sz="1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　御中</a:t>
            </a:r>
            <a:endParaRPr b="0" lang="en-US" sz="1600" spc="-1" strike="noStrike">
              <a:latin typeface="Arial"/>
            </a:endParaRPr>
          </a:p>
        </p:txBody>
      </p:sp>
      <p:pic>
        <p:nvPicPr>
          <p:cNvPr id="42" name="" descr=""/>
          <p:cNvPicPr/>
          <p:nvPr/>
        </p:nvPicPr>
        <p:blipFill>
          <a:blip r:embed="rId1"/>
          <a:stretch/>
        </p:blipFill>
        <p:spPr>
          <a:xfrm>
            <a:off x="1440" y="0"/>
            <a:ext cx="10688400" cy="75592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2101320" y="708840"/>
            <a:ext cx="6485400" cy="1097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4" name="CustomShape 2"/>
          <p:cNvSpPr/>
          <p:nvPr/>
        </p:nvSpPr>
        <p:spPr>
          <a:xfrm>
            <a:off x="1677600" y="1656000"/>
            <a:ext cx="7333200" cy="4737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70000" indent="-265680">
              <a:lnSpc>
                <a:spcPct val="125000"/>
              </a:lnSpc>
              <a:spcBef>
                <a:spcPts val="1199"/>
              </a:spcBef>
              <a:buClr>
                <a:srgbClr val="6600cc"/>
              </a:buClr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  <p:pic>
        <p:nvPicPr>
          <p:cNvPr id="45" name="" descr=""/>
          <p:cNvPicPr/>
          <p:nvPr/>
        </p:nvPicPr>
        <p:blipFill>
          <a:blip r:embed="rId1"/>
          <a:stretch/>
        </p:blipFill>
        <p:spPr>
          <a:xfrm>
            <a:off x="1440" y="0"/>
            <a:ext cx="10688400" cy="75592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310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2019-07-16T15:31:03Z</dcterms:modified>
  <cp:revision>22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Custom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