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37080" y="1080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2019-07-16T15:01:53Z</dcterms:modified>
  <cp:revision>20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