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16000" y="649512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6984000" y="792000"/>
            <a:ext cx="33825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720" cy="497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6000">
              <a:lnSpc>
                <a:spcPct val="125000"/>
              </a:lnSpc>
              <a:spcBef>
                <a:spcPts val="1199"/>
              </a:spcBef>
              <a:buClr>
                <a:srgbClr val="990066"/>
              </a:buClr>
              <a:buSzPct val="80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2019-07-16T21:46:18Z</dcterms:modified>
  <cp:revision>15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