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900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44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584000" y="2304000"/>
            <a:ext cx="7559280" cy="163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73440" y="6714360"/>
            <a:ext cx="3454560" cy="48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193300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solidFill>
                <a:srgbClr val="193300"/>
              </a:solidFill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1603800" y="3456000"/>
            <a:ext cx="7484040" cy="579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1" name="CustomShape 4"/>
          <p:cNvSpPr/>
          <p:nvPr/>
        </p:nvSpPr>
        <p:spPr>
          <a:xfrm>
            <a:off x="6984000" y="792000"/>
            <a:ext cx="338256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1"/>
          <a:stretch/>
        </p:blipFill>
        <p:spPr>
          <a:xfrm>
            <a:off x="23040" y="10080"/>
            <a:ext cx="10689120" cy="7559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101320" y="410760"/>
            <a:ext cx="6488280" cy="1099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1677600" y="1656000"/>
            <a:ext cx="7336080" cy="4977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8200">
              <a:lnSpc>
                <a:spcPct val="125000"/>
              </a:lnSpc>
              <a:spcBef>
                <a:spcPts val="1199"/>
              </a:spcBef>
              <a:buClr>
                <a:srgbClr val="ffffff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ffffff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solidFill>
                <a:srgbClr val="ffffff"/>
              </a:solidFill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  <a:buClr>
                <a:srgbClr val="ffffff"/>
              </a:buClr>
              <a:buFont typeface="Wingdings" charset="2"/>
              <a:buChar char=""/>
            </a:pPr>
            <a:r>
              <a:rPr b="0" lang="en-US" sz="1500" spc="-1" strike="noStrike">
                <a:solidFill>
                  <a:srgbClr val="ffffff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5" name="" descr=""/>
          <p:cNvPicPr/>
          <p:nvPr/>
        </p:nvPicPr>
        <p:blipFill>
          <a:blip r:embed="rId1"/>
          <a:stretch/>
        </p:blipFill>
        <p:spPr>
          <a:xfrm>
            <a:off x="1440" y="360"/>
            <a:ext cx="10689120" cy="7559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2019-07-07T22:56:26Z</dcterms:modified>
  <cp:revision>16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Custom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