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66669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1584000" y="2304000"/>
            <a:ext cx="7558560" cy="163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39" name="CustomShape 2"/>
          <p:cNvSpPr/>
          <p:nvPr/>
        </p:nvSpPr>
        <p:spPr>
          <a:xfrm>
            <a:off x="73440" y="6714360"/>
            <a:ext cx="345420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0" name="CustomShape 3"/>
          <p:cNvSpPr/>
          <p:nvPr/>
        </p:nvSpPr>
        <p:spPr>
          <a:xfrm>
            <a:off x="1603800" y="3456000"/>
            <a:ext cx="7483320" cy="578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1" name="CustomShape 4"/>
          <p:cNvSpPr/>
          <p:nvPr/>
        </p:nvSpPr>
        <p:spPr>
          <a:xfrm>
            <a:off x="6984000" y="792000"/>
            <a:ext cx="3382200" cy="33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16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16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株式会社　御中</a:t>
            </a:r>
            <a:endParaRPr b="0" lang="en-US" sz="1600" spc="-1" strike="noStrike">
              <a:latin typeface="Arial"/>
            </a:endParaRPr>
          </a:p>
        </p:txBody>
      </p:sp>
      <p:pic>
        <p:nvPicPr>
          <p:cNvPr id="42" name="" descr=""/>
          <p:cNvPicPr/>
          <p:nvPr/>
        </p:nvPicPr>
        <p:blipFill>
          <a:blip r:embed="rId1"/>
          <a:stretch/>
        </p:blipFill>
        <p:spPr>
          <a:xfrm>
            <a:off x="1440" y="0"/>
            <a:ext cx="10688400" cy="7559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66669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2101320" y="410760"/>
            <a:ext cx="6487560" cy="109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4" name="CustomShape 2"/>
          <p:cNvSpPr/>
          <p:nvPr/>
        </p:nvSpPr>
        <p:spPr>
          <a:xfrm>
            <a:off x="1677600" y="1656000"/>
            <a:ext cx="7335360" cy="4976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7840">
              <a:lnSpc>
                <a:spcPct val="125000"/>
              </a:lnSpc>
              <a:spcBef>
                <a:spcPts val="1199"/>
              </a:spcBef>
              <a:buClr>
                <a:srgbClr val="ff9999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ffffff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ffffff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45" name="" descr=""/>
          <p:cNvPicPr/>
          <p:nvPr/>
        </p:nvPicPr>
        <p:blipFill>
          <a:blip r:embed="rId1"/>
          <a:stretch/>
        </p:blipFill>
        <p:spPr>
          <a:xfrm>
            <a:off x="1440" y="0"/>
            <a:ext cx="10688400" cy="7559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2019-07-16T23:58:29Z</dcterms:modified>
  <cp:revision>16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Custom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