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4000" y="2304000"/>
            <a:ext cx="755820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603800" y="3456000"/>
            <a:ext cx="748296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5833440" y="1152000"/>
            <a:ext cx="33814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440" y="36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20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000" cy="497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 indent="-267120">
              <a:lnSpc>
                <a:spcPct val="125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6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2019-07-17T00:16:29Z</dcterms:modified>
  <cp:revision>21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