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3.png" ContentType="image/png"/>
  <Override PartName="/ppt/media/image1.jpeg" ContentType="image/jpeg"/>
  <Override PartName="/ppt/media/image4.jpeg" ContentType="image/jpeg"/>
  <Override PartName="/ppt/media/image2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0" y="72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584000" y="2304000"/>
            <a:ext cx="755820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603800" y="3456000"/>
            <a:ext cx="748296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5761800" y="1035000"/>
            <a:ext cx="33814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36720" y="108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20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000" cy="497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5280">
              <a:lnSpc>
                <a:spcPct val="125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lvl="1" marL="432000" indent="-215280">
              <a:lnSpc>
                <a:spcPct val="125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6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768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2019-07-17T00:15:33Z</dcterms:modified>
  <cp:revision>20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