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989000" y="2327400"/>
            <a:ext cx="671256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586520" y="5976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604520" y="330984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760000" y="1440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304000" y="1332000"/>
            <a:ext cx="648612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809360" y="2664000"/>
            <a:ext cx="7333920" cy="32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2019-07-16T17:22:59Z</dcterms:modified>
  <cp:revision>12</cp:revision>
  <dc:subject/>
  <dc:title/>
</cp:coreProperties>
</file>