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962244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600" y="4059360"/>
            <a:ext cx="962244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516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600" y="405936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5160" y="405936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920" y="176904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600" y="176904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600" y="405936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920" y="405936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600" y="405936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34600" y="1769040"/>
            <a:ext cx="9622440" cy="4384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962244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465160" y="176904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34600" y="301320"/>
            <a:ext cx="9622440" cy="585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465160" y="176904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34600" y="405936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600" y="1769040"/>
            <a:ext cx="9622440" cy="4384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46516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465160" y="405936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46516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34600" y="4059360"/>
            <a:ext cx="962244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962244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34600" y="4059360"/>
            <a:ext cx="962244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46516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34600" y="405936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465160" y="405936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787920" y="176904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7041600" y="176904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34600" y="405936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787920" y="405936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7041600" y="4059360"/>
            <a:ext cx="309816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962244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5160" y="176904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600" y="301320"/>
            <a:ext cx="9622440" cy="585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5160" y="176904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600" y="405936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516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5160" y="405936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5160" y="176904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600" y="4059360"/>
            <a:ext cx="962244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261720"/>
            <a:ext cx="9622080" cy="13410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r>
              <a:rPr b="0" lang="en-US" sz="1800" spc="-1" strike="noStrike">
                <a:latin typeface="Arial"/>
              </a:rPr>
              <a:t>タイトルテキストの書式を編集するにはクリックします。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44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34600" y="1769040"/>
            <a:ext cx="962244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040" cy="7558920"/>
          </a:xfrm>
          <a:prstGeom prst="rect">
            <a:avLst/>
          </a:prstGeom>
          <a:ln>
            <a:noFill/>
          </a:ln>
        </p:spPr>
      </p:pic>
      <p:sp>
        <p:nvSpPr>
          <p:cNvPr id="77" name="CustomShape 1"/>
          <p:cNvSpPr/>
          <p:nvPr/>
        </p:nvSpPr>
        <p:spPr>
          <a:xfrm>
            <a:off x="2070000" y="1872000"/>
            <a:ext cx="6713280" cy="1415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78" name="CustomShape 2"/>
          <p:cNvSpPr/>
          <p:nvPr/>
        </p:nvSpPr>
        <p:spPr>
          <a:xfrm>
            <a:off x="1369080" y="5994000"/>
            <a:ext cx="345276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79" name="CustomShape 3"/>
          <p:cNvSpPr/>
          <p:nvPr/>
        </p:nvSpPr>
        <p:spPr>
          <a:xfrm>
            <a:off x="1603800" y="2969280"/>
            <a:ext cx="7482600" cy="577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80" name="CustomShape 4"/>
          <p:cNvSpPr/>
          <p:nvPr/>
        </p:nvSpPr>
        <p:spPr>
          <a:xfrm>
            <a:off x="5760000" y="1035000"/>
            <a:ext cx="338076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040" cy="7558920"/>
          </a:xfrm>
          <a:prstGeom prst="rect">
            <a:avLst/>
          </a:prstGeom>
          <a:ln>
            <a:noFill/>
          </a:ln>
        </p:spPr>
      </p:pic>
      <p:sp>
        <p:nvSpPr>
          <p:cNvPr id="82" name="CustomShape 1"/>
          <p:cNvSpPr/>
          <p:nvPr/>
        </p:nvSpPr>
        <p:spPr>
          <a:xfrm>
            <a:off x="2102040" y="1061280"/>
            <a:ext cx="6486840" cy="1098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2619360" y="2304000"/>
            <a:ext cx="6740280" cy="3007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70000" indent="-266400">
              <a:lnSpc>
                <a:spcPct val="125000"/>
              </a:lnSpc>
              <a:spcBef>
                <a:spcPts val="1199"/>
              </a:spcBef>
              <a:buClr>
                <a:srgbClr val="66ccff"/>
              </a:buClr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2019-07-16T16:58:02Z</dcterms:modified>
  <cp:revision>15</cp:revision>
  <dc:subject/>
  <dc:title/>
</cp:coreProperties>
</file>