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92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92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24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92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1600" y="176904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4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92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1600" y="4059360"/>
            <a:ext cx="309816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600" y="301320"/>
            <a:ext cx="9622440" cy="585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5160" y="405936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5160" y="1769040"/>
            <a:ext cx="46954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600" y="4059360"/>
            <a:ext cx="96224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261720"/>
            <a:ext cx="9622080" cy="13410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en-US" sz="1800" spc="-1" strike="noStrike">
                <a:latin typeface="Arial"/>
              </a:rPr>
              <a:t>タイトルテキストの書式を編集するにはクリックします。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4600" y="301320"/>
            <a:ext cx="9622440" cy="1262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4600" y="1769040"/>
            <a:ext cx="96224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2070000" y="1872000"/>
            <a:ext cx="6713280" cy="14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1369080" y="5994000"/>
            <a:ext cx="345276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603800" y="2969280"/>
            <a:ext cx="7482600" cy="57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5760000" y="1035000"/>
            <a:ext cx="338076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1440" y="0"/>
            <a:ext cx="10688040" cy="755892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2102040" y="1061280"/>
            <a:ext cx="6486840" cy="1098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619360" y="2304000"/>
            <a:ext cx="6740280" cy="3007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6400">
              <a:lnSpc>
                <a:spcPct val="125000"/>
              </a:lnSpc>
              <a:spcBef>
                <a:spcPts val="1199"/>
              </a:spcBef>
              <a:buClr>
                <a:srgbClr val="333333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2019-07-16T17:00:53Z</dcterms:modified>
  <cp:revision>16</cp:revision>
  <dc:subject/>
  <dc:title/>
</cp:coreProperties>
</file>