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99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2070000" y="1872000"/>
            <a:ext cx="671328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369080" y="5994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603800" y="2969280"/>
            <a:ext cx="748260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5760000" y="1035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99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2040" y="1061280"/>
            <a:ext cx="648684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619360" y="2304000"/>
            <a:ext cx="6740280" cy="300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2019-07-16T16:55:50Z</dcterms:modified>
  <cp:revision>14</cp:revision>
  <dc:subject/>
  <dc:title/>
</cp:coreProperties>
</file>