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7840" cy="163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8000" y="5994000"/>
            <a:ext cx="345348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2600" cy="5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904000" y="1251000"/>
            <a:ext cx="338148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040" cy="7558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01320" y="790920"/>
            <a:ext cx="6486840" cy="109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677600" y="1861560"/>
            <a:ext cx="7334640" cy="453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5640">
              <a:lnSpc>
                <a:spcPct val="125000"/>
              </a:lnSpc>
              <a:spcBef>
                <a:spcPts val="916"/>
              </a:spcBef>
              <a:buClr>
                <a:srgbClr val="336699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7080" y="10800"/>
            <a:ext cx="10688040" cy="7558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2019-07-16T15:56:26Z</dcterms:modified>
  <cp:revision>15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