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</p:sldIdLst>
  <p:sldSz cx="10691812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78756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7041240" y="176868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34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78756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7041240" y="4058640"/>
            <a:ext cx="309816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34240" y="301320"/>
            <a:ext cx="9622080" cy="585036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464800" y="405864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spAutoFit/>
          </a:bodyPr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464800" y="1768680"/>
            <a:ext cx="46954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34240" y="4058640"/>
            <a:ext cx="9622080" cy="2090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34240" y="301320"/>
            <a:ext cx="9622080" cy="1261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en-US" sz="4400" spc="-1" strike="noStrike">
                <a:latin typeface="Arial"/>
              </a:rPr>
              <a:t>タイトルテキストの書式を編集するにはクリックします。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34240" y="1768680"/>
            <a:ext cx="9622080" cy="43840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4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アウトラインテキストの書式を編集するにはクリックします。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2</a:t>
            </a:r>
            <a:r>
              <a:rPr b="0" lang="en-US" sz="2800" spc="-1" strike="noStrike">
                <a:latin typeface="Arial"/>
              </a:rPr>
              <a:t>レベル目のアウトライン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3</a:t>
            </a:r>
            <a:r>
              <a:rPr b="0" lang="en-US" sz="2400" spc="-1" strike="noStrike">
                <a:latin typeface="Arial"/>
              </a:rPr>
              <a:t>レベル目のアウトライン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4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5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6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7</a:t>
            </a:r>
            <a:r>
              <a:rPr b="0" lang="en-US" sz="2000" spc="-1" strike="noStrike">
                <a:latin typeface="Arial"/>
              </a:rPr>
              <a:t>レベル目のアウトライン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>
            <a:alphaModFix amt="70000"/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"/>
          <p:cNvPicPr/>
          <p:nvPr/>
        </p:nvPicPr>
        <p:blipFill>
          <a:blip r:embed="rId2"/>
          <a:stretch/>
        </p:blipFill>
        <p:spPr>
          <a:xfrm>
            <a:off x="2520" y="-7200"/>
            <a:ext cx="10687680" cy="7558200"/>
          </a:xfrm>
          <a:prstGeom prst="rect">
            <a:avLst/>
          </a:prstGeom>
          <a:ln>
            <a:noFill/>
          </a:ln>
        </p:spPr>
      </p:pic>
      <p:sp>
        <p:nvSpPr>
          <p:cNvPr id="39" name="CustomShape 1"/>
          <p:cNvSpPr/>
          <p:nvPr/>
        </p:nvSpPr>
        <p:spPr>
          <a:xfrm>
            <a:off x="1583640" y="1944000"/>
            <a:ext cx="7557840" cy="163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プレゼンテーションタイトル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40" name="CustomShape 2"/>
          <p:cNvSpPr/>
          <p:nvPr/>
        </p:nvSpPr>
        <p:spPr>
          <a:xfrm>
            <a:off x="1368000" y="5994000"/>
            <a:ext cx="3453480" cy="485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spAutoFit/>
          </a:bodyPr>
          <a:p>
            <a:pPr>
              <a:lnSpc>
                <a:spcPct val="100000"/>
              </a:lnSpc>
            </a:pP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〒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123-4567 □□□□□□□□□□□</a:t>
            </a:r>
            <a:br/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TEL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　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FAX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：</a:t>
            </a:r>
            <a:r>
              <a:rPr b="1" lang="en-US" sz="13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000-0000-0000</a:t>
            </a:r>
            <a:r>
              <a:rPr b="1" lang="en-US" sz="1300" spc="-1" strike="noStrike">
                <a:solidFill>
                  <a:srgbClr val="669933"/>
                </a:solidFill>
                <a:latin typeface="ＭＳ ゴシック"/>
                <a:ea typeface="ＭＳ ゴシック"/>
              </a:rPr>
              <a:t> </a:t>
            </a:r>
            <a:endParaRPr b="0" lang="en-US" sz="1300" spc="-1" strike="noStrike">
              <a:latin typeface="Arial"/>
            </a:endParaRPr>
          </a:p>
        </p:txBody>
      </p:sp>
      <p:sp>
        <p:nvSpPr>
          <p:cNvPr id="41" name="CustomShape 3"/>
          <p:cNvSpPr/>
          <p:nvPr/>
        </p:nvSpPr>
        <p:spPr>
          <a:xfrm>
            <a:off x="1603440" y="3240000"/>
            <a:ext cx="7482600" cy="57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>
            <a:noAutofit/>
          </a:bodyPr>
          <a:p>
            <a:pPr algn="ctr">
              <a:lnSpc>
                <a:spcPct val="100000"/>
              </a:lnSpc>
              <a:spcBef>
                <a:spcPts val="561"/>
              </a:spcBef>
            </a:pPr>
            <a:r>
              <a:rPr b="0" lang="en-US" sz="24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サブタイトル</a:t>
            </a:r>
            <a:endParaRPr b="0" lang="en-US" sz="2400" spc="-1" strike="noStrike">
              <a:latin typeface="Arial"/>
            </a:endParaRPr>
          </a:p>
        </p:txBody>
      </p:sp>
      <p:sp>
        <p:nvSpPr>
          <p:cNvPr id="42" name="CustomShape 4"/>
          <p:cNvSpPr/>
          <p:nvPr/>
        </p:nvSpPr>
        <p:spPr>
          <a:xfrm>
            <a:off x="5904000" y="1251000"/>
            <a:ext cx="3381480" cy="33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r">
              <a:lnSpc>
                <a:spcPct val="100000"/>
              </a:lnSpc>
            </a:pP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○○</a:t>
            </a:r>
            <a:r>
              <a:rPr b="0" lang="en-US" sz="16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株式会社　御中</a:t>
            </a:r>
            <a:endParaRPr b="0" lang="en-US" sz="1600" spc="-1" strike="noStrike">
              <a:latin typeface="Arial"/>
            </a:endParaRPr>
          </a:p>
        </p:txBody>
      </p:sp>
      <p:pic>
        <p:nvPicPr>
          <p:cNvPr id="43" name="" descr=""/>
          <p:cNvPicPr/>
          <p:nvPr/>
        </p:nvPicPr>
        <p:blipFill>
          <a:blip r:embed="rId3"/>
          <a:stretch/>
        </p:blipFill>
        <p:spPr>
          <a:xfrm>
            <a:off x="1440" y="0"/>
            <a:ext cx="10688760" cy="7559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>
            <a:alphaModFix amt="70000"/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"/>
          <p:cNvPicPr/>
          <p:nvPr/>
        </p:nvPicPr>
        <p:blipFill>
          <a:blip r:embed="rId2"/>
          <a:stretch/>
        </p:blipFill>
        <p:spPr>
          <a:xfrm>
            <a:off x="1800" y="360"/>
            <a:ext cx="10687680" cy="7558200"/>
          </a:xfrm>
          <a:prstGeom prst="rect">
            <a:avLst/>
          </a:prstGeom>
          <a:ln>
            <a:noFill/>
          </a:ln>
        </p:spPr>
      </p:pic>
      <p:sp>
        <p:nvSpPr>
          <p:cNvPr id="45" name="CustomShape 1"/>
          <p:cNvSpPr/>
          <p:nvPr/>
        </p:nvSpPr>
        <p:spPr>
          <a:xfrm>
            <a:off x="2101320" y="790920"/>
            <a:ext cx="6486840" cy="1098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104400" rIns="104400" tIns="52200" bIns="52200" anchor="ctr">
            <a:noAutofit/>
          </a:bodyPr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000000"/>
                </a:solidFill>
                <a:latin typeface="ＭＳ ゴシック"/>
                <a:ea typeface="ＭＳ ゴシック"/>
              </a:rPr>
              <a:t>本文タイトル</a:t>
            </a:r>
            <a:endParaRPr b="0" lang="en-US" sz="3200" spc="-1" strike="noStrike">
              <a:latin typeface="Arial"/>
            </a:endParaRPr>
          </a:p>
        </p:txBody>
      </p:sp>
      <p:sp>
        <p:nvSpPr>
          <p:cNvPr id="46" name="CustomShape 2"/>
          <p:cNvSpPr/>
          <p:nvPr/>
        </p:nvSpPr>
        <p:spPr>
          <a:xfrm>
            <a:off x="1677600" y="1861560"/>
            <a:ext cx="7334640" cy="4533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Autofit/>
          </a:bodyPr>
          <a:p>
            <a:pPr marL="216000" indent="-215640">
              <a:lnSpc>
                <a:spcPct val="125000"/>
              </a:lnSpc>
              <a:spcBef>
                <a:spcPts val="916"/>
              </a:spcBef>
              <a:buClr>
                <a:srgbClr val="3399ff"/>
              </a:buClr>
              <a:buSzPct val="80000"/>
              <a:buFont typeface="Wingdings" charset="2"/>
              <a:buChar char=""/>
            </a:pPr>
            <a:r>
              <a:rPr b="0" lang="en-US" sz="22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本文見出し</a:t>
            </a:r>
            <a:endParaRPr b="0" lang="en-US" sz="2200" spc="-1" strike="noStrike">
              <a:latin typeface="Arial"/>
            </a:endParaRPr>
          </a:p>
          <a:p>
            <a:pPr marL="263520">
              <a:lnSpc>
                <a:spcPct val="125000"/>
              </a:lnSpc>
              <a:spcBef>
                <a:spcPts val="601"/>
              </a:spcBef>
            </a:pPr>
            <a:r>
              <a:rPr b="0" lang="en-US" sz="1500" spc="-1" strike="noStrike">
                <a:solidFill>
                  <a:srgbClr val="000000"/>
                </a:solidFill>
                <a:latin typeface="ＭＳ Ｐゴシック"/>
                <a:ea typeface="ＭＳ Ｐゴシック"/>
              </a:rPr>
              <a:t>本文□□□□□□□□</a:t>
            </a:r>
            <a:endParaRPr b="0" lang="en-US" sz="1500" spc="-1" strike="noStrike">
              <a:latin typeface="Arial"/>
            </a:endParaRPr>
          </a:p>
        </p:txBody>
      </p:sp>
      <p:pic>
        <p:nvPicPr>
          <p:cNvPr id="47" name="" descr=""/>
          <p:cNvPicPr/>
          <p:nvPr/>
        </p:nvPicPr>
        <p:blipFill>
          <a:blip r:embed="rId3"/>
          <a:stretch/>
        </p:blipFill>
        <p:spPr>
          <a:xfrm>
            <a:off x="36720" y="10800"/>
            <a:ext cx="10688760" cy="7559280"/>
          </a:xfrm>
          <a:prstGeom prst="rect">
            <a:avLst/>
          </a:prstGeom>
          <a:ln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Application>LibreOffice/6.2.1.2$Windows_x86 LibreOffice_project/7bcb35dc3024a62dea0caee87020152d1ee96e71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2019-06-20T23:44:16Z</dcterms:created>
  <dc:creator/>
  <dc:description/>
  <dc:language>ja-JP</dc:language>
  <cp:lastModifiedBy/>
  <dcterms:modified xsi:type="dcterms:W3CDTF">2019-07-16T16:19:21Z</dcterms:modified>
  <cp:revision>19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Notes">
    <vt:i4>0</vt:i4>
  </property>
  <property fmtid="{D5CDD505-2E9C-101B-9397-08002B2CF9AE}" pid="7" name="PresentationFormat">
    <vt:lpwstr>Custom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2</vt:i4>
  </property>
</Properties>
</file>