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"/>
          <p:cNvPicPr/>
          <p:nvPr/>
        </p:nvPicPr>
        <p:blipFill>
          <a:blip r:embed="rId2"/>
          <a:stretch/>
        </p:blipFill>
        <p:spPr>
          <a:xfrm>
            <a:off x="2520" y="-720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7840" cy="163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1368000" y="5994000"/>
            <a:ext cx="34534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2600" cy="57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5904000" y="1251000"/>
            <a:ext cx="338148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3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"/>
          <p:cNvPicPr/>
          <p:nvPr/>
        </p:nvPicPr>
        <p:blipFill>
          <a:blip r:embed="rId2"/>
          <a:stretch/>
        </p:blipFill>
        <p:spPr>
          <a:xfrm>
            <a:off x="1800" y="360"/>
            <a:ext cx="10687680" cy="755820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101320" y="790920"/>
            <a:ext cx="6486840" cy="109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677600" y="1861560"/>
            <a:ext cx="7334640" cy="453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5640">
              <a:lnSpc>
                <a:spcPct val="125000"/>
              </a:lnSpc>
              <a:spcBef>
                <a:spcPts val="916"/>
              </a:spcBef>
              <a:buClr>
                <a:srgbClr val="336699"/>
              </a:buClr>
              <a:buSzPct val="80000"/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2019-07-16T16:10:30Z</dcterms:modified>
  <cp:revision>17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