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8760" cy="7559280"/>
          </a:xfrm>
          <a:prstGeom prst="rect">
            <a:avLst/>
          </a:prstGeom>
          <a:ln>
            <a:noFill/>
          </a:ln>
        </p:spPr>
      </p:pic>
      <p:sp>
        <p:nvSpPr>
          <p:cNvPr id="39" name="CustomShape 1"/>
          <p:cNvSpPr/>
          <p:nvPr/>
        </p:nvSpPr>
        <p:spPr>
          <a:xfrm>
            <a:off x="1988640" y="1440000"/>
            <a:ext cx="6712200" cy="14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0" name="CustomShape 2"/>
          <p:cNvSpPr/>
          <p:nvPr/>
        </p:nvSpPr>
        <p:spPr>
          <a:xfrm>
            <a:off x="1369080" y="5994000"/>
            <a:ext cx="345240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1" name="CustomShape 3"/>
          <p:cNvSpPr/>
          <p:nvPr/>
        </p:nvSpPr>
        <p:spPr>
          <a:xfrm>
            <a:off x="1603800" y="2516760"/>
            <a:ext cx="7481520" cy="57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4898880" y="1323000"/>
            <a:ext cx="338040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3"/>
          <a:stretch/>
        </p:blipFill>
        <p:spPr>
          <a:xfrm>
            <a:off x="1440" y="0"/>
            <a:ext cx="10688040" cy="75585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" descr=""/>
          <p:cNvPicPr/>
          <p:nvPr/>
        </p:nvPicPr>
        <p:blipFill>
          <a:blip r:embed="rId2"/>
          <a:stretch/>
        </p:blipFill>
        <p:spPr>
          <a:xfrm>
            <a:off x="36720" y="10800"/>
            <a:ext cx="10688040" cy="7558560"/>
          </a:xfrm>
          <a:prstGeom prst="rect">
            <a:avLst/>
          </a:prstGeom>
          <a:ln>
            <a:noFill/>
          </a:ln>
        </p:spPr>
      </p:pic>
      <p:pic>
        <p:nvPicPr>
          <p:cNvPr id="45" name="" descr=""/>
          <p:cNvPicPr/>
          <p:nvPr/>
        </p:nvPicPr>
        <p:blipFill>
          <a:blip r:embed="rId3"/>
          <a:stretch/>
        </p:blipFill>
        <p:spPr>
          <a:xfrm>
            <a:off x="36720" y="10800"/>
            <a:ext cx="10688040" cy="7558560"/>
          </a:xfrm>
          <a:prstGeom prst="rect">
            <a:avLst/>
          </a:prstGeom>
          <a:ln>
            <a:noFill/>
          </a:ln>
        </p:spPr>
      </p:pic>
      <p:sp>
        <p:nvSpPr>
          <p:cNvPr id="46" name="CustomShape 1"/>
          <p:cNvSpPr/>
          <p:nvPr/>
        </p:nvSpPr>
        <p:spPr>
          <a:xfrm>
            <a:off x="2101320" y="708840"/>
            <a:ext cx="6485760" cy="109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7" name="CustomShape 2"/>
          <p:cNvSpPr/>
          <p:nvPr/>
        </p:nvSpPr>
        <p:spPr>
          <a:xfrm>
            <a:off x="1677600" y="1656000"/>
            <a:ext cx="7333560" cy="473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70000" indent="-266040">
              <a:lnSpc>
                <a:spcPct val="125000"/>
              </a:lnSpc>
              <a:spcBef>
                <a:spcPts val="1199"/>
              </a:spcBef>
              <a:buClr>
                <a:srgbClr val="ff9999"/>
              </a:buClr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2019-07-16T12:56:08Z</dcterms:modified>
  <cp:revision>15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Notes">
    <vt:i4>0</vt:i4>
  </property>
  <property fmtid="{D5CDD505-2E9C-101B-9397-08002B2CF9AE}" pid="7" name="PresentationFormat">
    <vt:lpwstr>Custom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2</vt:i4>
  </property>
</Properties>
</file>