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988640" y="1440000"/>
            <a:ext cx="6712560" cy="1415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9080" y="5994000"/>
            <a:ext cx="345276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800" y="2516760"/>
            <a:ext cx="7481880" cy="577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4898880" y="1323000"/>
            <a:ext cx="338076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400" cy="755892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" descr=""/>
          <p:cNvPicPr/>
          <p:nvPr/>
        </p:nvPicPr>
        <p:blipFill>
          <a:blip r:embed="rId2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  <p:pic>
        <p:nvPicPr>
          <p:cNvPr id="45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400" cy="7558920"/>
          </a:xfrm>
          <a:prstGeom prst="rect">
            <a:avLst/>
          </a:prstGeom>
          <a:ln>
            <a:noFill/>
          </a:ln>
        </p:spPr>
      </p:pic>
      <p:sp>
        <p:nvSpPr>
          <p:cNvPr id="46" name="CustomShape 1"/>
          <p:cNvSpPr/>
          <p:nvPr/>
        </p:nvSpPr>
        <p:spPr>
          <a:xfrm>
            <a:off x="2101320" y="708840"/>
            <a:ext cx="6486120" cy="1098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7" name="CustomShape 2"/>
          <p:cNvSpPr/>
          <p:nvPr/>
        </p:nvSpPr>
        <p:spPr>
          <a:xfrm>
            <a:off x="1677600" y="1656000"/>
            <a:ext cx="7333920" cy="4738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70000" indent="-266400">
              <a:lnSpc>
                <a:spcPct val="125000"/>
              </a:lnSpc>
              <a:spcBef>
                <a:spcPts val="1199"/>
              </a:spcBef>
              <a:buClr>
                <a:srgbClr val="ff9999"/>
              </a:buClr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2019-07-16T12:44:23Z</dcterms:modified>
  <cp:revision>15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