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400" cy="755892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988640" y="1440000"/>
            <a:ext cx="6712200" cy="14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9080" y="5994000"/>
            <a:ext cx="345240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800" y="2516760"/>
            <a:ext cx="7481520" cy="57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5760000" y="1035000"/>
            <a:ext cx="338040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1800" y="360"/>
            <a:ext cx="10687680" cy="7558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400" cy="755892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101320" y="708840"/>
            <a:ext cx="6485760" cy="109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677600" y="1656000"/>
            <a:ext cx="7333560" cy="47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6040">
              <a:lnSpc>
                <a:spcPct val="125000"/>
              </a:lnSpc>
              <a:spcBef>
                <a:spcPts val="1199"/>
              </a:spcBef>
              <a:buClr>
                <a:srgbClr val="ff9999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1800" y="360"/>
            <a:ext cx="10687680" cy="7558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2019-07-16T23:25:34Z</dcterms:modified>
  <cp:revision>14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Custom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