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988640" y="144000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369080" y="5994000"/>
            <a:ext cx="3452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800" y="251676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898880" y="1323000"/>
            <a:ext cx="33800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36720" y="1080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36720" y="1080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2101320" y="70884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1677600" y="1656000"/>
            <a:ext cx="7333200" cy="47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680">
              <a:lnSpc>
                <a:spcPct val="125000"/>
              </a:lnSpc>
              <a:spcBef>
                <a:spcPts val="1199"/>
              </a:spcBef>
              <a:buClr>
                <a:srgbClr val="ff33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2019-07-16T13:03:17Z</dcterms:modified>
  <cp:revision>16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