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ja-JP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タイトルテキストの書式を編集するにはクリックします。</a:t>
            </a:r>
            <a:endParaRPr b="0" lang="ja-JP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800" spc="-1" strike="noStrike">
                <a:solidFill>
                  <a:srgbClr val="000000"/>
                </a:solidFill>
                <a:latin typeface="Arial"/>
              </a:rPr>
              <a:t>アウトラインテキストの書式を編集するにはクリックします。</a:t>
            </a:r>
            <a:endParaRPr b="0" lang="ja-JP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2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3</a:t>
            </a: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4</a:t>
            </a:r>
            <a:r>
              <a:rPr b="0" lang="ja-JP" sz="18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5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6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7</a:t>
            </a:r>
            <a:r>
              <a:rPr b="0" lang="ja-JP" sz="2000" spc="-1" strike="noStrike">
                <a:solidFill>
                  <a:srgbClr val="000000"/>
                </a:solidFill>
                <a:latin typeface="Arial"/>
              </a:rPr>
              <a:t>レベル目のアウトライン</a:t>
            </a:r>
            <a:endParaRPr b="0" lang="ja-JP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"/>
          <p:cNvPicPr/>
          <p:nvPr/>
        </p:nvPicPr>
        <p:blipFill>
          <a:blip r:embed="rId2"/>
          <a:stretch/>
        </p:blipFill>
        <p:spPr>
          <a:xfrm>
            <a:off x="1440" y="0"/>
            <a:ext cx="10687680" cy="7558560"/>
          </a:xfrm>
          <a:prstGeom prst="rect">
            <a:avLst/>
          </a:prstGeom>
          <a:ln>
            <a:noFill/>
          </a:ln>
        </p:spPr>
      </p:pic>
      <p:pic>
        <p:nvPicPr>
          <p:cNvPr id="39" name="Picture 38" descr=""/>
          <p:cNvPicPr/>
          <p:nvPr/>
        </p:nvPicPr>
        <p:blipFill>
          <a:blip r:embed="rId3"/>
          <a:stretch/>
        </p:blipFill>
        <p:spPr>
          <a:xfrm>
            <a:off x="2880" y="-7200"/>
            <a:ext cx="10687680" cy="7558560"/>
          </a:xfrm>
          <a:prstGeom prst="rect">
            <a:avLst/>
          </a:prstGeom>
          <a:ln>
            <a:noFill/>
          </a:ln>
        </p:spPr>
      </p:pic>
      <p:sp>
        <p:nvSpPr>
          <p:cNvPr id="40" name="CustomShape 1"/>
          <p:cNvSpPr/>
          <p:nvPr/>
        </p:nvSpPr>
        <p:spPr>
          <a:xfrm>
            <a:off x="1988640" y="1440000"/>
            <a:ext cx="6713280" cy="1416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1" name="CustomShape 2"/>
          <p:cNvSpPr/>
          <p:nvPr/>
        </p:nvSpPr>
        <p:spPr>
          <a:xfrm>
            <a:off x="1369080" y="5994000"/>
            <a:ext cx="345348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2" name="CustomShape 3"/>
          <p:cNvSpPr/>
          <p:nvPr/>
        </p:nvSpPr>
        <p:spPr>
          <a:xfrm>
            <a:off x="1603800" y="2516760"/>
            <a:ext cx="7482600" cy="5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3" name="CustomShape 4"/>
          <p:cNvSpPr/>
          <p:nvPr/>
        </p:nvSpPr>
        <p:spPr>
          <a:xfrm>
            <a:off x="5760000" y="1035000"/>
            <a:ext cx="338148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"/>
          <p:cNvPicPr/>
          <p:nvPr/>
        </p:nvPicPr>
        <p:blipFill>
          <a:blip r:embed="rId2"/>
          <a:stretch/>
        </p:blipFill>
        <p:spPr>
          <a:xfrm>
            <a:off x="2520" y="-7200"/>
            <a:ext cx="10688400" cy="7558920"/>
          </a:xfrm>
          <a:prstGeom prst="rect">
            <a:avLst/>
          </a:prstGeom>
          <a:ln>
            <a:noFill/>
          </a:ln>
        </p:spPr>
      </p:pic>
      <p:pic>
        <p:nvPicPr>
          <p:cNvPr id="45" name="Picture 44" descr=""/>
          <p:cNvPicPr/>
          <p:nvPr/>
        </p:nvPicPr>
        <p:blipFill>
          <a:blip r:embed="rId3"/>
          <a:stretch/>
        </p:blipFill>
        <p:spPr>
          <a:xfrm>
            <a:off x="1440" y="0"/>
            <a:ext cx="10688400" cy="7558920"/>
          </a:xfrm>
          <a:prstGeom prst="rect">
            <a:avLst/>
          </a:prstGeom>
          <a:ln>
            <a:noFill/>
          </a:ln>
        </p:spPr>
      </p:pic>
      <p:sp>
        <p:nvSpPr>
          <p:cNvPr id="46" name="CustomShape 1"/>
          <p:cNvSpPr/>
          <p:nvPr/>
        </p:nvSpPr>
        <p:spPr>
          <a:xfrm>
            <a:off x="2101320" y="708840"/>
            <a:ext cx="6486840" cy="109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7" name="CustomShape 2"/>
          <p:cNvSpPr/>
          <p:nvPr/>
        </p:nvSpPr>
        <p:spPr>
          <a:xfrm>
            <a:off x="1677600" y="1656000"/>
            <a:ext cx="7334640" cy="4739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70000" indent="-267120">
              <a:lnSpc>
                <a:spcPct val="125000"/>
              </a:lnSpc>
              <a:spcBef>
                <a:spcPts val="1199"/>
              </a:spcBef>
              <a:buClr>
                <a:srgbClr val="ff9999"/>
              </a:buClr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2019-07-04T08:46:39Z</dcterms:modified>
  <cp:revision>11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Notes">
    <vt:i4>0</vt:i4>
  </property>
  <property fmtid="{D5CDD505-2E9C-101B-9397-08002B2CF9AE}" pid="7" name="PresentationFormat">
    <vt:lpwstr>Custom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2</vt:i4>
  </property>
</Properties>
</file>