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ja-JP" sz="1800" spc="-1" strike="noStrike">
                <a:solidFill>
                  <a:srgbClr val="000000"/>
                </a:solidFill>
                <a:latin typeface="Arial"/>
              </a:rPr>
              <a:t>タイトルテキストの書式を編集するにはクリックします。</a:t>
            </a:r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2800" spc="-1" strike="noStrike">
                <a:solidFill>
                  <a:srgbClr val="000000"/>
                </a:solidFill>
                <a:latin typeface="Arial"/>
              </a:rPr>
              <a:t>アウトラインテキストの書式を編集するにはクリックします。</a:t>
            </a:r>
            <a:endParaRPr b="0" lang="ja-JP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2</a:t>
            </a: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20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1800" spc="-1" strike="noStrike">
                <a:solidFill>
                  <a:srgbClr val="000000"/>
                </a:solidFill>
                <a:latin typeface="Arial"/>
              </a:rPr>
              <a:t>3</a:t>
            </a:r>
            <a:r>
              <a:rPr b="0" lang="ja-JP" sz="18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ja-JP" sz="1800" spc="-1" strike="noStrike">
                <a:solidFill>
                  <a:srgbClr val="000000"/>
                </a:solidFill>
                <a:latin typeface="Arial"/>
              </a:rPr>
              <a:t>4</a:t>
            </a:r>
            <a:r>
              <a:rPr b="0" lang="ja-JP" sz="18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5</a:t>
            </a: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6</a:t>
            </a: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7</a:t>
            </a: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 descr=""/>
          <p:cNvPicPr/>
          <p:nvPr/>
        </p:nvPicPr>
        <p:blipFill>
          <a:blip r:embed="rId1"/>
          <a:stretch/>
        </p:blipFill>
        <p:spPr>
          <a:xfrm>
            <a:off x="1800" y="360"/>
            <a:ext cx="10687680" cy="7558560"/>
          </a:xfrm>
          <a:prstGeom prst="rect">
            <a:avLst/>
          </a:prstGeom>
          <a:ln>
            <a:noFill/>
          </a:ln>
        </p:spPr>
      </p:pic>
      <p:sp>
        <p:nvSpPr>
          <p:cNvPr id="39" name="CustomShape 1"/>
          <p:cNvSpPr/>
          <p:nvPr/>
        </p:nvSpPr>
        <p:spPr>
          <a:xfrm>
            <a:off x="1583640" y="1944000"/>
            <a:ext cx="7559280" cy="1634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40" name="CustomShape 2"/>
          <p:cNvSpPr/>
          <p:nvPr/>
        </p:nvSpPr>
        <p:spPr>
          <a:xfrm>
            <a:off x="216000" y="6495120"/>
            <a:ext cx="3454920" cy="486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41" name="CustomShape 3"/>
          <p:cNvSpPr/>
          <p:nvPr/>
        </p:nvSpPr>
        <p:spPr>
          <a:xfrm>
            <a:off x="1603440" y="3240000"/>
            <a:ext cx="7484040" cy="579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2" name="CustomShape 4"/>
          <p:cNvSpPr/>
          <p:nvPr/>
        </p:nvSpPr>
        <p:spPr>
          <a:xfrm>
            <a:off x="6984000" y="792000"/>
            <a:ext cx="3382920" cy="33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　御中</a:t>
            </a:r>
            <a:endParaRPr b="0" lang="en-US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4" descr=""/>
          <p:cNvPicPr/>
          <p:nvPr/>
        </p:nvPicPr>
        <p:blipFill>
          <a:blip r:embed="rId1"/>
          <a:stretch/>
        </p:blipFill>
        <p:spPr>
          <a:xfrm>
            <a:off x="1800" y="360"/>
            <a:ext cx="10687680" cy="7558560"/>
          </a:xfrm>
          <a:prstGeom prst="rect">
            <a:avLst/>
          </a:prstGeom>
          <a:ln>
            <a:noFill/>
          </a:ln>
        </p:spPr>
      </p:pic>
      <p:sp>
        <p:nvSpPr>
          <p:cNvPr id="44" name="CustomShape 1"/>
          <p:cNvSpPr/>
          <p:nvPr/>
        </p:nvSpPr>
        <p:spPr>
          <a:xfrm>
            <a:off x="2101320" y="410760"/>
            <a:ext cx="6488280" cy="1100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5" name="CustomShape 2"/>
          <p:cNvSpPr/>
          <p:nvPr/>
        </p:nvSpPr>
        <p:spPr>
          <a:xfrm>
            <a:off x="1677600" y="1656000"/>
            <a:ext cx="7336080" cy="4977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8560">
              <a:lnSpc>
                <a:spcPct val="125000"/>
              </a:lnSpc>
              <a:spcBef>
                <a:spcPts val="1199"/>
              </a:spcBef>
              <a:buClr>
                <a:srgbClr val="ff9999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2019-07-04T08:56:35Z</dcterms:modified>
  <cp:revision>13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Custom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