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3.png" ContentType="image/png"/>
  <Override PartName="/ppt/media/image1.jpeg" ContentType="image/jpeg"/>
  <Override PartName="/ppt/media/image2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タイトルテキストの書式を編集するにはクリックします。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800" spc="-1" strike="noStrike">
                <a:solidFill>
                  <a:srgbClr val="000000"/>
                </a:solidFill>
                <a:latin typeface="Arial"/>
              </a:rPr>
              <a:t>アウトラインテキストの書式を編集するにはクリックします。</a:t>
            </a:r>
            <a:endParaRPr b="0" lang="ja-JP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2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3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4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5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6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7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8400" cy="7558920"/>
          </a:xfrm>
          <a:prstGeom prst="rect">
            <a:avLst/>
          </a:prstGeom>
          <a:ln>
            <a:noFill/>
          </a:ln>
        </p:spPr>
      </p:pic>
      <p:pic>
        <p:nvPicPr>
          <p:cNvPr id="39" name="Picture 42" descr=""/>
          <p:cNvPicPr/>
          <p:nvPr/>
        </p:nvPicPr>
        <p:blipFill>
          <a:blip r:embed="rId3"/>
          <a:stretch/>
        </p:blipFill>
        <p:spPr>
          <a:xfrm>
            <a:off x="2520" y="-720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1583640" y="1944000"/>
            <a:ext cx="7558560" cy="163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1" name="CustomShape 2"/>
          <p:cNvSpPr/>
          <p:nvPr/>
        </p:nvSpPr>
        <p:spPr>
          <a:xfrm>
            <a:off x="1368000" y="5994000"/>
            <a:ext cx="345420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2" name="CustomShape 3"/>
          <p:cNvSpPr/>
          <p:nvPr/>
        </p:nvSpPr>
        <p:spPr>
          <a:xfrm>
            <a:off x="1603440" y="3240000"/>
            <a:ext cx="7483320" cy="57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3" name="CustomShape 4"/>
          <p:cNvSpPr/>
          <p:nvPr/>
        </p:nvSpPr>
        <p:spPr>
          <a:xfrm>
            <a:off x="5904000" y="1251000"/>
            <a:ext cx="338220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1440" y="0"/>
            <a:ext cx="10688400" cy="7558920"/>
          </a:xfrm>
          <a:prstGeom prst="rect">
            <a:avLst/>
          </a:prstGeom>
          <a:ln>
            <a:noFill/>
          </a:ln>
        </p:spPr>
      </p:pic>
      <p:pic>
        <p:nvPicPr>
          <p:cNvPr id="45" name="Picture 44" descr=""/>
          <p:cNvPicPr/>
          <p:nvPr/>
        </p:nvPicPr>
        <p:blipFill>
          <a:blip r:embed="rId3"/>
          <a:stretch/>
        </p:blipFill>
        <p:spPr>
          <a:xfrm>
            <a:off x="2520" y="-720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2101320" y="790920"/>
            <a:ext cx="6487560" cy="1099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677600" y="1861560"/>
            <a:ext cx="7335360" cy="453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7840">
              <a:lnSpc>
                <a:spcPct val="125000"/>
              </a:lnSpc>
              <a:spcBef>
                <a:spcPts val="916"/>
              </a:spcBef>
              <a:buClr>
                <a:srgbClr val="66ccff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2019-07-04T09:05:50Z</dcterms:modified>
  <cp:revision>12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