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" descr=""/>
          <p:cNvPicPr/>
          <p:nvPr/>
        </p:nvPicPr>
        <p:blipFill>
          <a:blip r:embed="rId1"/>
          <a:stretch/>
        </p:blipFill>
        <p:spPr>
          <a:xfrm>
            <a:off x="1440" y="0"/>
            <a:ext cx="10688040" cy="7558920"/>
          </a:xfrm>
          <a:prstGeom prst="rect">
            <a:avLst/>
          </a:prstGeom>
          <a:ln>
            <a:noFill/>
          </a:ln>
        </p:spPr>
      </p:pic>
      <p:sp>
        <p:nvSpPr>
          <p:cNvPr id="39" name="CustomShape 1"/>
          <p:cNvSpPr/>
          <p:nvPr/>
        </p:nvSpPr>
        <p:spPr>
          <a:xfrm>
            <a:off x="2070000" y="1872000"/>
            <a:ext cx="6713280" cy="1416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40" name="CustomShape 2"/>
          <p:cNvSpPr/>
          <p:nvPr/>
        </p:nvSpPr>
        <p:spPr>
          <a:xfrm>
            <a:off x="1369080" y="5994000"/>
            <a:ext cx="345312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41" name="CustomShape 3"/>
          <p:cNvSpPr/>
          <p:nvPr/>
        </p:nvSpPr>
        <p:spPr>
          <a:xfrm>
            <a:off x="1603800" y="2969280"/>
            <a:ext cx="7482600" cy="57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42" name="CustomShape 4"/>
          <p:cNvSpPr/>
          <p:nvPr/>
        </p:nvSpPr>
        <p:spPr>
          <a:xfrm>
            <a:off x="5760000" y="1035000"/>
            <a:ext cx="3381120" cy="33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</a:t>
            </a:r>
            <a:r>
              <a:rPr b="0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　御中</a:t>
            </a:r>
            <a:endParaRPr b="0" lang="en-US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ddddd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" descr=""/>
          <p:cNvPicPr/>
          <p:nvPr/>
        </p:nvPicPr>
        <p:blipFill>
          <a:blip r:embed="rId1"/>
          <a:stretch/>
        </p:blipFill>
        <p:spPr>
          <a:xfrm>
            <a:off x="1440" y="0"/>
            <a:ext cx="10688040" cy="7558920"/>
          </a:xfrm>
          <a:prstGeom prst="rect">
            <a:avLst/>
          </a:prstGeom>
          <a:ln>
            <a:noFill/>
          </a:ln>
        </p:spPr>
      </p:pic>
      <p:sp>
        <p:nvSpPr>
          <p:cNvPr id="44" name="CustomShape 1"/>
          <p:cNvSpPr/>
          <p:nvPr/>
        </p:nvSpPr>
        <p:spPr>
          <a:xfrm>
            <a:off x="2102040" y="1061280"/>
            <a:ext cx="6486840" cy="1098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5" name="CustomShape 2"/>
          <p:cNvSpPr/>
          <p:nvPr/>
        </p:nvSpPr>
        <p:spPr>
          <a:xfrm>
            <a:off x="2619360" y="2304000"/>
            <a:ext cx="6740280" cy="300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6760">
              <a:lnSpc>
                <a:spcPct val="125000"/>
              </a:lnSpc>
              <a:spcBef>
                <a:spcPts val="1199"/>
              </a:spcBef>
              <a:buClr>
                <a:srgbClr val="ff9999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2019-07-04T10:00:03Z</dcterms:modified>
  <cp:revision>13</cp:revision>
  <dc:subject/>
  <dc:title/>
</cp:coreProperties>
</file>