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2520" y="-7200"/>
            <a:ext cx="10688760" cy="7559280"/>
          </a:xfrm>
          <a:prstGeom prst="rect">
            <a:avLst/>
          </a:prstGeom>
          <a:ln>
            <a:noFill/>
          </a:ln>
        </p:spPr>
      </p:pic>
      <p:pic>
        <p:nvPicPr>
          <p:cNvPr id="39" name="" descr=""/>
          <p:cNvPicPr/>
          <p:nvPr/>
        </p:nvPicPr>
        <p:blipFill>
          <a:blip r:embed="rId3"/>
          <a:stretch/>
        </p:blipFill>
        <p:spPr>
          <a:xfrm>
            <a:off x="2520" y="-720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40" name="CustomShape 1"/>
          <p:cNvSpPr/>
          <p:nvPr/>
        </p:nvSpPr>
        <p:spPr>
          <a:xfrm>
            <a:off x="1989000" y="2327400"/>
            <a:ext cx="6712920" cy="141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1" name="CustomShape 2"/>
          <p:cNvSpPr/>
          <p:nvPr/>
        </p:nvSpPr>
        <p:spPr>
          <a:xfrm>
            <a:off x="1586520" y="5976000"/>
            <a:ext cx="345312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2" name="CustomShape 3"/>
          <p:cNvSpPr/>
          <p:nvPr/>
        </p:nvSpPr>
        <p:spPr>
          <a:xfrm>
            <a:off x="1604520" y="3309840"/>
            <a:ext cx="7482240" cy="57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3" name="CustomShape 4"/>
          <p:cNvSpPr/>
          <p:nvPr/>
        </p:nvSpPr>
        <p:spPr>
          <a:xfrm>
            <a:off x="5760000" y="1440000"/>
            <a:ext cx="338112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2520" y="-7200"/>
            <a:ext cx="10688760" cy="7559280"/>
          </a:xfrm>
          <a:prstGeom prst="rect">
            <a:avLst/>
          </a:prstGeom>
          <a:ln>
            <a:noFill/>
          </a:ln>
        </p:spPr>
      </p:pic>
      <p:pic>
        <p:nvPicPr>
          <p:cNvPr id="45" name="" descr=""/>
          <p:cNvPicPr/>
          <p:nvPr/>
        </p:nvPicPr>
        <p:blipFill>
          <a:blip r:embed="rId3"/>
          <a:stretch/>
        </p:blipFill>
        <p:spPr>
          <a:xfrm>
            <a:off x="2520" y="-720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46" name="CustomShape 1"/>
          <p:cNvSpPr/>
          <p:nvPr/>
        </p:nvSpPr>
        <p:spPr>
          <a:xfrm>
            <a:off x="2304000" y="1332000"/>
            <a:ext cx="6486480" cy="1098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7" name="CustomShape 2"/>
          <p:cNvSpPr/>
          <p:nvPr/>
        </p:nvSpPr>
        <p:spPr>
          <a:xfrm>
            <a:off x="1809360" y="2664000"/>
            <a:ext cx="7334280" cy="323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6760">
              <a:lnSpc>
                <a:spcPct val="125000"/>
              </a:lnSpc>
              <a:spcBef>
                <a:spcPts val="1199"/>
              </a:spcBef>
              <a:buClr>
                <a:srgbClr val="ff9999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2019-07-03T22:23:25Z</dcterms:modified>
  <cp:revision>11</cp:revision>
  <dc:subject/>
  <dc:title/>
</cp:coreProperties>
</file>