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F57F40-9C87-48A2-8201-82664F9807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1DE2F4A-665F-4F98-B35E-153C451816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D3163F-C579-4D1D-B884-39A1A6C70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9E811D-C039-4DEA-8BD8-A77229508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3A3F5D-C826-4EF8-8FA0-935E8632C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563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863E44-E146-4CAB-BEAC-20873405B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EFE3CC-1FEE-438E-B612-315A07C32C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E2C56C-F832-4C40-827D-212CF2906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17ACCF-E262-4892-ABD1-26457AD78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C3E330-2406-46F8-A0E8-FF6EF1F3C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3879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09423EF-7191-42B4-BAE2-B114ACF358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4B8E01-86AB-4534-96B1-DC4CF2BE77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4D1525-2121-4295-A255-E2B3F5EB0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992474-3B4A-4D1F-BE57-9C8C19DC3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98E87C-8BF6-4BBE-B719-4A7A4390A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57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91E1D2-2D7F-4F68-A7A5-C05D0BACE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FF8F3B-3DD2-4CA2-8DBD-3BB26E148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6A6821-CE89-43E0-AD3E-7E57933A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453701-2CAC-49C0-A563-8A0E75FA7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D4C7E5-605E-423A-BDB0-454E94A69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3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E80774-4784-46FA-96AD-969AEA154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E1D8C4-0C79-4FC7-B781-E7A97C8D4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7A43A9-5588-42EE-B8BB-385484E0E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529457-2DB9-4785-8AFD-26FC9E2E4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A0382B-09BE-4773-A238-7AAD73CF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06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1F1AB7-E931-495C-A682-3F0BA1BF9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AB15C3-86CC-4933-8472-6CBD401E0D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48434D-C1F0-4EE0-9CFB-951EB7AA2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BF5192-5AF4-46C6-A9B9-EB2833A14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D5B50C3-2861-489D-B792-3535E145F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47B7C85-4D37-49BA-B2CC-AB6EEE1B6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54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1424F7-AC57-4081-A85F-0B051CD91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7659F78-CD7B-4AFF-B362-EA799A308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93684E9-FE3F-46F9-85DE-66993E3A4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0401E05-5C67-43B8-9633-5309F0C5D4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DE760A-C843-4B46-BF9C-BE55C6135E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E08BAA3-5355-4832-94F1-9CA78B2FA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985EA95-A20A-4FFF-9BE3-DAD118453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74CF776-B332-4FB0-BDA8-1D6E14E35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62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238217-D09C-44F7-A06F-5254FF29A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27FD5BF-7AB6-492D-B811-BF9919D08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E138AF0-A7C5-4A27-8742-C3FA955EF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4513220-B596-4340-AB7B-0755D8CE5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951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D5B2438-F825-4AEB-B6C4-35B1B6D0A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3B637FB-E926-4772-832E-E1CA0DB05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A1E8D07-1F26-4543-91EB-AC751F797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76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827BBB-64D7-49D2-A5D3-E3F500F59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CD4102-2A02-4034-9D8D-A616C23DD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6891C66-9534-407E-88E3-9A44AE6D72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A3206B0-132D-4928-8D65-55D6BD0AE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F1F2EA9-C194-4912-B671-A3AEA899C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66AD5FA-32FA-49B2-87B1-B02891265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570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D1D80B-9B3E-4207-A5B2-E080F39A1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FEEAC52-661C-4210-83C0-A213E742C6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EAB2D46-601E-4450-BF0A-B7A972D7D8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5FC0341-C199-498D-A6DA-ED8F8DD82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BC528F6-1C91-488E-8D31-566445C60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4C58EC-E7EF-4098-937A-26BC2F2D0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53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E757C15-AB97-4E5A-97AB-05EFF3D86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8BD83D7-4282-455B-865F-92EA6FAB1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A0D31B-7FD5-4313-9BE5-CA3D7143A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4574F-8525-40C1-829D-D29655977E2C}" type="datetimeFigureOut">
              <a:rPr kumimoji="1" lang="ja-JP" altLang="en-US" smtClean="0"/>
              <a:t>2019/5/31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D6E8B7-CA39-4FC2-A836-68E6600578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7C8254-7E42-4123-95CB-9E9EF3E635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62D50-B320-43B2-AEF9-E532EF9ADE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26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キスト, 地図, 本 が含まれている画像&#10;&#10;自動的に生成された説明">
            <a:extLst>
              <a:ext uri="{FF2B5EF4-FFF2-40B4-BE49-F238E27FC236}">
                <a16:creationId xmlns:a16="http://schemas.microsoft.com/office/drawing/2014/main" id="{1DD565BA-56B9-4546-8028-58DAE174F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藤尾 渉</dc:creator>
  <cp:lastModifiedBy>藤尾 渉</cp:lastModifiedBy>
  <cp:revision>2</cp:revision>
  <dcterms:created xsi:type="dcterms:W3CDTF">2019-05-30T06:51:16Z</dcterms:created>
  <dcterms:modified xsi:type="dcterms:W3CDTF">2019-05-31T04:05:36Z</dcterms:modified>
</cp:coreProperties>
</file>